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6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B5D3"/>
    <a:srgbClr val="CBF2A4"/>
    <a:srgbClr val="FFFF99"/>
    <a:srgbClr val="FF99FF"/>
    <a:srgbClr val="90E43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45C86-CC4A-4B7D-8A32-0A5A026BE2C5}" type="datetimeFigureOut">
              <a:rPr kumimoji="1" lang="ja-JP" altLang="en-US" smtClean="0"/>
              <a:pPr/>
              <a:t>2011/7/28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2EBF9-88A6-46A6-82E0-703333FFCEC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2EBF9-88A6-46A6-82E0-703333FFCEC1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2011/7/28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2011/7/28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2011/7/28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2011/7/28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2011/7/28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2011/7/28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2011/7/28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043608" y="548680"/>
            <a:ext cx="3095719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altLang="ja-JP" sz="23900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GP教科書体" pitchFamily="18" charset="-128"/>
                <a:ea typeface="HGP教科書体" pitchFamily="18" charset="-128"/>
              </a:rPr>
              <a:t>10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283343" y="2611065"/>
            <a:ext cx="3095720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altLang="ja-JP" sz="23900" b="1" cap="none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GP教科書体" pitchFamily="18" charset="-128"/>
                <a:ea typeface="HGP教科書体" pitchFamily="18" charset="-128"/>
              </a:rPr>
              <a:t>08</a:t>
            </a:r>
          </a:p>
        </p:txBody>
      </p:sp>
      <p:cxnSp>
        <p:nvCxnSpPr>
          <p:cNvPr id="8" name="直線コネクタ 7"/>
          <p:cNvCxnSpPr/>
          <p:nvPr/>
        </p:nvCxnSpPr>
        <p:spPr>
          <a:xfrm rot="5400000">
            <a:off x="2770552" y="2348880"/>
            <a:ext cx="2880320" cy="2448272"/>
          </a:xfrm>
          <a:prstGeom prst="line">
            <a:avLst/>
          </a:prstGeom>
          <a:ln w="952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5796136" y="692696"/>
            <a:ext cx="199285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altLang="ja-JP" sz="72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GP教科書体" pitchFamily="18" charset="-128"/>
                <a:ea typeface="HGP教科書体" pitchFamily="18" charset="-128"/>
              </a:rPr>
              <a:t>2011</a:t>
            </a:r>
            <a:endParaRPr lang="en-US" altLang="ja-JP" sz="72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HGP教科書体" pitchFamily="18" charset="-128"/>
              <a:ea typeface="HGP教科書体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Shinji Akematsu\My Documents\My Pictures\高専カンファレンス\高専カンファ 北東北 2010.1.22\5382268127_d86b722f7b_b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2916832" y="-603449"/>
            <a:ext cx="12601400" cy="8368117"/>
          </a:xfrm>
          <a:prstGeom prst="rect">
            <a:avLst/>
          </a:prstGeom>
          <a:noFill/>
        </p:spPr>
      </p:pic>
      <p:sp>
        <p:nvSpPr>
          <p:cNvPr id="11" name="正方形/長方形 10"/>
          <p:cNvSpPr/>
          <p:nvPr/>
        </p:nvSpPr>
        <p:spPr>
          <a:xfrm>
            <a:off x="224467" y="1381413"/>
            <a:ext cx="8812029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ja-JP" altLang="en-US" sz="11500" spc="150" dirty="0" smtClean="0">
                <a:ln w="11430"/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発表時間は  </a:t>
            </a:r>
            <a:endParaRPr lang="en-US" altLang="ja-JP" sz="11500" spc="150" dirty="0" smtClean="0">
              <a:ln w="11430"/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lang="ja-JP" altLang="en-US" sz="11500" spc="150" dirty="0" smtClean="0">
                <a:ln w="11430"/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自己申告制</a:t>
            </a:r>
            <a:r>
              <a:rPr lang="en-US" altLang="ja-JP" sz="11500" spc="150" dirty="0" smtClean="0">
                <a:ln w="11430"/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!!</a:t>
            </a:r>
          </a:p>
        </p:txBody>
      </p:sp>
      <p:sp>
        <p:nvSpPr>
          <p:cNvPr id="4" name="正方形/長方形 3"/>
          <p:cNvSpPr/>
          <p:nvPr/>
        </p:nvSpPr>
        <p:spPr>
          <a:xfrm rot="20966446">
            <a:off x="5711076" y="5062999"/>
            <a:ext cx="291938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altLang="ja-JP" sz="7200" spc="150" dirty="0" smtClean="0">
                <a:ln w="1143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(</a:t>
            </a:r>
            <a:r>
              <a:rPr lang="ja-JP" altLang="en-US" sz="7200" spc="150" dirty="0" smtClean="0">
                <a:ln w="1143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予定</a:t>
            </a:r>
            <a:r>
              <a:rPr lang="en-US" altLang="ja-JP" sz="7200" spc="150" dirty="0" smtClean="0">
                <a:ln w="1143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 rot="699383">
            <a:off x="-1195957" y="5023343"/>
            <a:ext cx="11619143" cy="111356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 rot="20332295">
            <a:off x="1954191" y="5473186"/>
            <a:ext cx="7920880" cy="9361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 rot="1589653">
            <a:off x="2348651" y="1114179"/>
            <a:ext cx="7920880" cy="936104"/>
          </a:xfrm>
          <a:prstGeom prst="rect">
            <a:avLst/>
          </a:prstGeom>
          <a:solidFill>
            <a:srgbClr val="CBF2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 rot="20332295">
            <a:off x="-2006248" y="-71431"/>
            <a:ext cx="7920880" cy="936104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805772" y="835833"/>
            <a:ext cx="7654660" cy="540147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ja-JP" altLang="en-US" sz="11500" spc="150" dirty="0" smtClean="0">
                <a:ln w="1143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他にも</a:t>
            </a:r>
            <a:endParaRPr lang="en-US" altLang="ja-JP" sz="11500" spc="150" dirty="0" smtClean="0">
              <a:ln w="1143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lang="ja-JP" altLang="en-US" sz="11500" spc="150" dirty="0" smtClean="0">
                <a:ln w="1143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面</a:t>
            </a:r>
            <a:r>
              <a:rPr lang="ja-JP" altLang="en-US" sz="11500" i="1" spc="150" dirty="0" smtClean="0">
                <a:ln w="1143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白</a:t>
            </a:r>
            <a:r>
              <a:rPr lang="ja-JP" altLang="en-US" sz="11500" spc="150" dirty="0" smtClean="0">
                <a:ln w="1143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い試み</a:t>
            </a:r>
            <a:endParaRPr lang="en-US" altLang="ja-JP" sz="11500" spc="150" dirty="0" smtClean="0">
              <a:ln w="11430"/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lang="ja-JP" altLang="en-US" sz="11500" spc="150" dirty="0" smtClean="0">
                <a:ln w="1143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たくさん</a:t>
            </a:r>
            <a:r>
              <a:rPr lang="en-US" altLang="ja-JP" sz="11500" spc="150" dirty="0" smtClean="0">
                <a:ln w="11430"/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!!</a:t>
            </a:r>
          </a:p>
        </p:txBody>
      </p:sp>
      <p:sp>
        <p:nvSpPr>
          <p:cNvPr id="8" name="正方形/長方形 7"/>
          <p:cNvSpPr/>
          <p:nvPr/>
        </p:nvSpPr>
        <p:spPr>
          <a:xfrm rot="1589653">
            <a:off x="3500778" y="394099"/>
            <a:ext cx="7920880" cy="936104"/>
          </a:xfrm>
          <a:prstGeom prst="rect">
            <a:avLst/>
          </a:prstGeom>
          <a:solidFill>
            <a:srgbClr val="C3B5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5" grpId="0" animBg="1"/>
      <p:bldP spid="4" grpId="0" animBg="1"/>
      <p:bldP spid="11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547664" y="2701369"/>
            <a:ext cx="619432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ja-JP" altLang="en-US" sz="9600" spc="150" dirty="0" smtClean="0">
                <a:ln w="1143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高専≒工学</a:t>
            </a:r>
            <a:endParaRPr lang="en-US" altLang="ja-JP" sz="9600" spc="150" dirty="0" smtClean="0">
              <a:ln w="1143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95536" y="1765265"/>
            <a:ext cx="252691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altLang="ja-JP" sz="6000" spc="150" dirty="0" err="1" smtClean="0">
                <a:ln w="11430"/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Kosen</a:t>
            </a:r>
            <a:endParaRPr lang="en-US" altLang="ja-JP" sz="6000" spc="150" dirty="0" smtClean="0">
              <a:ln w="11430"/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239281" y="4213537"/>
            <a:ext cx="458119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altLang="ja-JP" sz="6000" spc="150" dirty="0" smtClean="0">
                <a:ln w="1143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Technology</a:t>
            </a:r>
          </a:p>
        </p:txBody>
      </p:sp>
      <p:sp>
        <p:nvSpPr>
          <p:cNvPr id="5" name="メモ 4"/>
          <p:cNvSpPr/>
          <p:nvPr/>
        </p:nvSpPr>
        <p:spPr>
          <a:xfrm rot="21150308">
            <a:off x="1072323" y="2229597"/>
            <a:ext cx="7135607" cy="2011753"/>
          </a:xfrm>
          <a:prstGeom prst="foldedCorne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sz="4000" dirty="0" smtClean="0"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lang="ja-JP" altLang="en-US" sz="8000" dirty="0" smtClean="0">
                <a:latin typeface="メイリオ" pitchFamily="50" charset="-128"/>
                <a:ea typeface="メイリオ" pitchFamily="50" charset="-128"/>
              </a:rPr>
              <a:t>だからこそ</a:t>
            </a:r>
            <a:r>
              <a:rPr lang="ja-JP" altLang="en-US" sz="8000" dirty="0" err="1" smtClean="0">
                <a:latin typeface="メイリオ" pitchFamily="50" charset="-128"/>
                <a:ea typeface="メイリオ" pitchFamily="50" charset="-128"/>
              </a:rPr>
              <a:t>っ</a:t>
            </a:r>
            <a:r>
              <a:rPr lang="en-US" altLang="ja-JP" sz="8000" dirty="0" smtClean="0">
                <a:latin typeface="メイリオ" pitchFamily="50" charset="-128"/>
                <a:ea typeface="メイリオ" pitchFamily="50" charset="-128"/>
              </a:rPr>
              <a:t>!!</a:t>
            </a:r>
            <a:endParaRPr kumimoji="1" lang="ja-JP" altLang="en-US" sz="8000" dirty="0"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39552" y="3501008"/>
            <a:ext cx="86581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ja-JP" altLang="en-US" sz="9600" spc="150" dirty="0" smtClean="0">
                <a:ln w="1143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の話を</a:t>
            </a:r>
            <a:r>
              <a:rPr lang="ja-JP" altLang="en-US" sz="9600" spc="150" dirty="0" smtClean="0">
                <a:ln w="1143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したい</a:t>
            </a:r>
            <a:r>
              <a:rPr lang="en-US" altLang="ja-JP" sz="9600" spc="150" dirty="0" smtClean="0">
                <a:ln w="1143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!!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95536" y="764704"/>
            <a:ext cx="5327099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ja-JP" altLang="en-US" sz="19900" spc="150" dirty="0" smtClean="0">
                <a:ln w="11430"/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理学</a:t>
            </a:r>
            <a:endParaRPr lang="en-US" altLang="ja-JP" sz="19900" spc="150" dirty="0" smtClean="0">
              <a:ln w="11430"/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005004" y="4898192"/>
            <a:ext cx="615745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ja-JP" altLang="en-US" sz="9600" spc="150" dirty="0" smtClean="0">
                <a:ln w="1143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ききたい</a:t>
            </a:r>
            <a:r>
              <a:rPr lang="en-US" altLang="ja-JP" sz="9600" spc="150" dirty="0" smtClean="0">
                <a:ln w="1143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794507" y="1124744"/>
            <a:ext cx="7654660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ja-JP" altLang="en-US" sz="11500" spc="150" dirty="0" smtClean="0">
                <a:ln w="1143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分かち合い</a:t>
            </a:r>
            <a:endParaRPr lang="en-US" altLang="ja-JP" sz="11500" spc="150" dirty="0" smtClean="0">
              <a:ln w="11430"/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lang="ja-JP" altLang="en-US" sz="11500" spc="150" dirty="0" err="1" smtClean="0">
                <a:ln w="1143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たいっ</a:t>
            </a:r>
            <a:r>
              <a:rPr lang="en-US" altLang="ja-JP" sz="11500" spc="150" dirty="0" smtClean="0">
                <a:ln w="1143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!!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501006" y="4748951"/>
            <a:ext cx="611417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altLang="ja-JP" sz="7200" spc="150" dirty="0" smtClean="0">
                <a:ln w="1143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m9(</a:t>
            </a:r>
            <a:r>
              <a:rPr lang="ja-JP" altLang="en-US" sz="7200" spc="150" dirty="0" smtClean="0">
                <a:ln w="1143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｀･</a:t>
            </a:r>
            <a:r>
              <a:rPr lang="en-US" altLang="ja-JP" sz="7200" spc="150" dirty="0" smtClean="0">
                <a:ln w="1143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ω</a:t>
            </a:r>
            <a:r>
              <a:rPr lang="ja-JP" altLang="en-US" sz="7200" spc="150" dirty="0" smtClean="0">
                <a:ln w="1143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･</a:t>
            </a:r>
            <a:r>
              <a:rPr lang="en-US" altLang="ja-JP" sz="7200" spc="150" dirty="0" smtClean="0">
                <a:ln w="1143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´) </a:t>
            </a:r>
          </a:p>
        </p:txBody>
      </p:sp>
      <p:sp>
        <p:nvSpPr>
          <p:cNvPr id="7" name="正方形/長方形 6"/>
          <p:cNvSpPr/>
          <p:nvPr/>
        </p:nvSpPr>
        <p:spPr>
          <a:xfrm rot="701911">
            <a:off x="963075" y="5644306"/>
            <a:ext cx="199926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ja-JP" altLang="en-US" sz="4800" spc="150" dirty="0" smtClean="0">
                <a:ln w="11430"/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ﾋﾞｼｯ</a:t>
            </a:r>
            <a:r>
              <a:rPr lang="en-US" altLang="ja-JP" sz="4800" spc="150" dirty="0" smtClean="0">
                <a:ln w="11430"/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メモ 5"/>
          <p:cNvSpPr/>
          <p:nvPr/>
        </p:nvSpPr>
        <p:spPr>
          <a:xfrm>
            <a:off x="755576" y="747276"/>
            <a:ext cx="6264696" cy="2880320"/>
          </a:xfrm>
          <a:prstGeom prst="foldedCorner">
            <a:avLst/>
          </a:prstGeom>
          <a:ln w="762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061385" y="987693"/>
            <a:ext cx="516679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ja-JP" altLang="en-US" sz="5400" b="1" spc="150" dirty="0" smtClean="0">
                <a:ln w="1143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つくば</a:t>
            </a:r>
            <a:endParaRPr lang="en-US" altLang="ja-JP" sz="5400" b="1" spc="150" dirty="0" smtClean="0">
              <a:ln w="1143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5400" b="1" spc="150" dirty="0" smtClean="0">
                <a:ln w="11430"/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 理学</a:t>
            </a:r>
            <a:endParaRPr lang="en-US" altLang="ja-JP" sz="5400" b="1" spc="150" dirty="0" smtClean="0">
              <a:ln w="11430"/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5400" b="1" spc="150" dirty="0" smtClean="0">
                <a:ln w="1143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カンファレンス</a:t>
            </a:r>
            <a:endParaRPr lang="en-US" altLang="ja-JP" sz="5400" b="1" cap="none" spc="150" dirty="0" smtClean="0">
              <a:ln w="1143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331640" y="4005064"/>
            <a:ext cx="7000634" cy="243143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ja-JP" altLang="en-US" sz="4400" cap="none" spc="150" dirty="0" smtClean="0">
                <a:ln w="1143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今より </a:t>
            </a:r>
            <a:r>
              <a:rPr lang="ja-JP" altLang="en-US" sz="5400" b="1" cap="none" spc="150" dirty="0" smtClean="0">
                <a:ln w="1143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ちょっとだけ</a:t>
            </a:r>
            <a:r>
              <a:rPr lang="ja-JP" altLang="en-US" sz="4400" cap="none" spc="150" dirty="0" smtClean="0">
                <a:ln w="1143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、</a:t>
            </a:r>
            <a:endParaRPr lang="en-US" altLang="ja-JP" sz="4400" cap="none" spc="150" dirty="0" smtClean="0">
              <a:ln w="1143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4400" cap="none" spc="150" dirty="0" smtClean="0">
                <a:ln w="1143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理学で </a:t>
            </a:r>
            <a:r>
              <a:rPr lang="ja-JP" altLang="en-US" sz="5400" b="1" spc="150" dirty="0" smtClean="0">
                <a:ln w="1143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ワクワク</a:t>
            </a:r>
            <a:r>
              <a:rPr lang="ja-JP" altLang="en-US" sz="5400" cap="none" spc="150" dirty="0" smtClean="0">
                <a:ln w="1143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 </a:t>
            </a:r>
            <a:r>
              <a:rPr lang="ja-JP" altLang="en-US" sz="4400" cap="none" spc="150" dirty="0" smtClean="0">
                <a:ln w="1143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、</a:t>
            </a:r>
            <a:endParaRPr lang="en-US" altLang="ja-JP" sz="4400" cap="none" spc="150" dirty="0" smtClean="0">
              <a:ln w="1143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4400" spc="150" dirty="0" smtClean="0">
                <a:ln w="1143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し</a:t>
            </a:r>
            <a:r>
              <a:rPr lang="ja-JP" altLang="en-US" sz="4400" cap="none" spc="150" dirty="0" smtClean="0">
                <a:ln w="1143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て</a:t>
            </a:r>
            <a:r>
              <a:rPr lang="ja-JP" altLang="en-US" sz="4400" cap="none" spc="150" dirty="0" smtClean="0">
                <a:ln w="1143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みませんか？</a:t>
            </a:r>
            <a:endParaRPr lang="en-US" altLang="ja-JP" sz="4400" cap="none" spc="150" dirty="0" smtClean="0">
              <a:ln w="1143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380312" y="2889518"/>
            <a:ext cx="97334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ja-JP" altLang="en-US" sz="6000" cap="none" spc="150" dirty="0" smtClean="0">
                <a:ln w="1143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で</a:t>
            </a:r>
            <a:endParaRPr lang="en-US" altLang="ja-JP" sz="6000" cap="none" spc="150" dirty="0" smtClean="0">
              <a:ln w="1143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94499" y="1995805"/>
            <a:ext cx="527516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2011/10/08</a:t>
            </a:r>
          </a:p>
          <a:p>
            <a:pPr algn="ctr"/>
            <a:r>
              <a:rPr lang="en-US" altLang="ja-JP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in TSUKUBA </a:t>
            </a:r>
            <a:r>
              <a:rPr lang="en-US" altLang="ja-JP" sz="54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univ</a:t>
            </a:r>
            <a:r>
              <a:rPr lang="en-US" altLang="ja-JP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.</a:t>
            </a:r>
            <a:endParaRPr lang="en-US" altLang="ja-JP" sz="5400" b="1" cap="none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r>
              <a:rPr lang="en-US" altLang="ja-JP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Coming soon!!</a:t>
            </a:r>
            <a:endParaRPr lang="ja-JP" alt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26" name="Picture 2" descr="C:\Documents and Settings\Shinji Akematsu\デスクトップ\fig9.pn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7524328" y="5445224"/>
            <a:ext cx="107309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83568" y="1052736"/>
            <a:ext cx="26741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ja-JP" altLang="en-US" sz="5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GP教科書体" pitchFamily="18" charset="-128"/>
                <a:ea typeface="HGP教科書体" pitchFamily="18" charset="-128"/>
              </a:rPr>
              <a:t>テーマは</a:t>
            </a:r>
            <a:endParaRPr lang="en-US" altLang="ja-JP" sz="5400" b="1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87624" y="1340768"/>
            <a:ext cx="6375464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ja-JP" altLang="en-US" sz="23900" b="1" spc="150" dirty="0" smtClean="0">
                <a:ln w="11430"/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教科書体" pitchFamily="18" charset="-128"/>
                <a:ea typeface="HGP教科書体" pitchFamily="18" charset="-128"/>
              </a:rPr>
              <a:t>理学</a:t>
            </a:r>
            <a:endParaRPr lang="en-US" altLang="ja-JP" sz="23900" b="1" cap="none" spc="150" dirty="0" smtClean="0">
              <a:ln w="11430"/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 rot="1417134">
            <a:off x="7047952" y="2556543"/>
            <a:ext cx="659156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altLang="ja-JP" sz="23900" b="1" spc="150" dirty="0" smtClean="0">
                <a:ln w="1143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教科書体" pitchFamily="18" charset="-128"/>
                <a:ea typeface="HGP教科書体" pitchFamily="18" charset="-128"/>
              </a:rPr>
              <a:t>!</a:t>
            </a:r>
            <a:endParaRPr lang="en-US" altLang="ja-JP" sz="23900" b="1" cap="none" spc="150" dirty="0" smtClean="0">
              <a:ln w="11430"/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 rot="1417134">
            <a:off x="7577660" y="2708943"/>
            <a:ext cx="659156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altLang="ja-JP" sz="23900" b="1" spc="150" dirty="0" smtClean="0">
                <a:ln w="1143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教科書体" pitchFamily="18" charset="-128"/>
                <a:ea typeface="HGP教科書体" pitchFamily="18" charset="-128"/>
              </a:rPr>
              <a:t>!</a:t>
            </a:r>
            <a:endParaRPr lang="en-US" altLang="ja-JP" sz="23900" b="1" cap="none" spc="150" dirty="0" smtClean="0">
              <a:ln w="11430"/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教科書体" pitchFamily="18" charset="-128"/>
              <a:ea typeface="HGP教科書体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Shinji Akematsu\デスクトップ\fig2.pn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 rot="20951379">
            <a:off x="446479" y="4233631"/>
            <a:ext cx="4908813" cy="1775528"/>
          </a:xfrm>
          <a:prstGeom prst="rect">
            <a:avLst/>
          </a:prstGeom>
          <a:noFill/>
        </p:spPr>
      </p:pic>
      <p:sp>
        <p:nvSpPr>
          <p:cNvPr id="4" name="正方形/長方形 3"/>
          <p:cNvSpPr/>
          <p:nvPr/>
        </p:nvSpPr>
        <p:spPr>
          <a:xfrm>
            <a:off x="467544" y="764704"/>
            <a:ext cx="8252580" cy="41549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ja-JP" altLang="en-US" sz="8800" b="1" spc="150" dirty="0" smtClean="0">
                <a:ln w="1143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つくば</a:t>
            </a:r>
            <a:endParaRPr lang="en-US" altLang="ja-JP" sz="8800" b="1" spc="150" dirty="0" smtClean="0">
              <a:ln w="1143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800" b="1" spc="150" dirty="0" smtClean="0">
                <a:ln w="11430"/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 理学</a:t>
            </a:r>
            <a:endParaRPr lang="en-US" altLang="ja-JP" sz="8800" b="1" spc="150" dirty="0" smtClean="0">
              <a:ln w="11430"/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8800" b="1" spc="150" dirty="0" smtClean="0">
                <a:ln w="1143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カンファレンス</a:t>
            </a:r>
            <a:endParaRPr lang="en-US" altLang="ja-JP" sz="8800" b="1" cap="none" spc="150" dirty="0" smtClean="0">
              <a:ln w="1143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72298" y="5467871"/>
            <a:ext cx="878060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altLang="ja-JP" sz="4400" cap="none" spc="150" dirty="0" smtClean="0">
                <a:ln w="1143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Tsukuba</a:t>
            </a:r>
            <a:r>
              <a:rPr lang="ja-JP" altLang="en-US" sz="4400" spc="150" dirty="0" smtClean="0">
                <a:ln w="1143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 </a:t>
            </a:r>
            <a:r>
              <a:rPr lang="en-US" altLang="ja-JP" sz="4400" spc="150" dirty="0" smtClean="0">
                <a:ln w="1143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science</a:t>
            </a:r>
            <a:r>
              <a:rPr lang="en-US" altLang="ja-JP" sz="4400" spc="150" dirty="0" smtClean="0">
                <a:ln w="1143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 conference!</a:t>
            </a:r>
            <a:r>
              <a:rPr lang="en-US" altLang="ja-JP" sz="4400" cap="none" spc="150" dirty="0" smtClean="0">
                <a:ln w="1143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 </a:t>
            </a:r>
          </a:p>
        </p:txBody>
      </p:sp>
      <p:pic>
        <p:nvPicPr>
          <p:cNvPr id="1026" name="Picture 2" descr="C:\Documents and Settings\Shinji Akematsu\デスクトップ\fig1.png"/>
          <p:cNvPicPr>
            <a:picLocks noChangeAspect="1" noChangeArrowheads="1"/>
          </p:cNvPicPr>
          <p:nvPr/>
        </p:nvPicPr>
        <p:blipFill>
          <a:blip r:embed="rId3" cstate="print">
            <a:lum bright="58000"/>
          </a:blip>
          <a:srcRect/>
          <a:stretch>
            <a:fillRect/>
          </a:stretch>
        </p:blipFill>
        <p:spPr bwMode="auto">
          <a:xfrm rot="836846">
            <a:off x="4413116" y="851981"/>
            <a:ext cx="4263419" cy="23133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Shinji Akematsu\デスクトップ\Resized\topinfo_photo002.jpg"/>
          <p:cNvPicPr>
            <a:picLocks noChangeAspect="1" noChangeArrowheads="1"/>
          </p:cNvPicPr>
          <p:nvPr/>
        </p:nvPicPr>
        <p:blipFill>
          <a:blip r:embed="rId2" cstate="print">
            <a:lum bright="45000"/>
          </a:blip>
          <a:srcRect/>
          <a:stretch>
            <a:fillRect/>
          </a:stretch>
        </p:blipFill>
        <p:spPr bwMode="auto">
          <a:xfrm>
            <a:off x="-468560" y="-315416"/>
            <a:ext cx="10369153" cy="7776864"/>
          </a:xfrm>
          <a:prstGeom prst="rect">
            <a:avLst/>
          </a:prstGeom>
          <a:noFill/>
        </p:spPr>
      </p:pic>
      <p:sp>
        <p:nvSpPr>
          <p:cNvPr id="4" name="正方形/長方形 3"/>
          <p:cNvSpPr/>
          <p:nvPr/>
        </p:nvSpPr>
        <p:spPr>
          <a:xfrm>
            <a:off x="585989" y="1556792"/>
            <a:ext cx="3031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ja-JP" altLang="en-US" sz="5400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メイリオ" pitchFamily="50" charset="-128"/>
                <a:ea typeface="メイリオ" pitchFamily="50" charset="-128"/>
              </a:rPr>
              <a:t>開催地は</a:t>
            </a:r>
            <a:endParaRPr lang="en-US" altLang="ja-JP" sz="5400" cap="none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68621" y="2863096"/>
            <a:ext cx="7334060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ja-JP" altLang="en-US" sz="11500" cap="none" spc="150" dirty="0" smtClean="0">
                <a:ln w="1143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筑波大学</a:t>
            </a:r>
            <a:r>
              <a:rPr lang="en-US" altLang="ja-JP" sz="11500" cap="none" spc="150" dirty="0" smtClean="0">
                <a:ln w="1143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Shinji Akematsu\デスクトップ\fig4.pn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 rot="741858">
            <a:off x="3428470" y="676845"/>
            <a:ext cx="5984017" cy="728489"/>
          </a:xfrm>
          <a:prstGeom prst="rect">
            <a:avLst/>
          </a:prstGeom>
          <a:noFill/>
        </p:spPr>
      </p:pic>
      <p:pic>
        <p:nvPicPr>
          <p:cNvPr id="2" name="Picture 2" descr="C:\Documents and Settings\Shinji Akematsu\デスクトップ\fig3.png"/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/>
          <a:stretch>
            <a:fillRect/>
          </a:stretch>
        </p:blipFill>
        <p:spPr bwMode="auto">
          <a:xfrm rot="20926087">
            <a:off x="496328" y="5840341"/>
            <a:ext cx="10579565" cy="596474"/>
          </a:xfrm>
          <a:prstGeom prst="rect">
            <a:avLst/>
          </a:prstGeom>
          <a:noFill/>
        </p:spPr>
      </p:pic>
      <p:sp>
        <p:nvSpPr>
          <p:cNvPr id="7" name="正方形/長方形 6"/>
          <p:cNvSpPr/>
          <p:nvPr/>
        </p:nvSpPr>
        <p:spPr>
          <a:xfrm>
            <a:off x="449392" y="1052736"/>
            <a:ext cx="3762568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ja-JP" altLang="en-US" sz="13800" spc="150" dirty="0" smtClean="0">
                <a:ln w="1143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理学</a:t>
            </a:r>
            <a:endParaRPr lang="en-US" altLang="ja-JP" sz="13800" spc="150" dirty="0" smtClean="0">
              <a:ln w="11430"/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27584" y="3136900"/>
            <a:ext cx="7725192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ja-JP" altLang="en-US" sz="7200" spc="150" dirty="0" smtClean="0">
                <a:ln w="1143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をテーマにした</a:t>
            </a:r>
            <a:endParaRPr lang="en-US" altLang="ja-JP" sz="7200" spc="150" dirty="0" smtClean="0">
              <a:ln w="1143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7200" spc="150" dirty="0" smtClean="0">
                <a:ln w="1143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プレゼン型勉強会</a:t>
            </a:r>
            <a:endParaRPr lang="en-US" altLang="ja-JP" sz="7200" spc="150" dirty="0" smtClean="0">
              <a:ln w="1143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611560" y="836712"/>
            <a:ext cx="5551520" cy="43396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ja-JP" altLang="en-US" sz="13800" spc="150" dirty="0" smtClean="0">
                <a:ln w="11430"/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新しい</a:t>
            </a:r>
            <a:endParaRPr lang="en-US" altLang="ja-JP" sz="13800" spc="150" dirty="0" smtClean="0">
              <a:ln w="11430"/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3800" spc="150" dirty="0" smtClean="0">
                <a:ln w="1143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試み。</a:t>
            </a:r>
            <a:endParaRPr lang="en-US" altLang="ja-JP" sz="13800" spc="150" dirty="0" smtClean="0">
              <a:ln w="1143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itchFamily="50" charset="-128"/>
              <a:ea typeface="メイリオ" pitchFamily="50" charset="-128"/>
            </a:endParaRPr>
          </a:p>
        </p:txBody>
      </p:sp>
      <p:pic>
        <p:nvPicPr>
          <p:cNvPr id="1029" name="Picture 5" descr="C:\Documents and Settings\Shinji Akematsu\デスクトップ\fig6.pn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4932040" y="5085184"/>
            <a:ext cx="3636780" cy="10910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-2556792" y="-387424"/>
            <a:ext cx="13321480" cy="724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正方形/長方形 10"/>
          <p:cNvSpPr/>
          <p:nvPr/>
        </p:nvSpPr>
        <p:spPr>
          <a:xfrm>
            <a:off x="683568" y="1772816"/>
            <a:ext cx="7654660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ja-JP" altLang="en-US" sz="11500" spc="150" dirty="0" smtClean="0">
                <a:ln w="1143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ポスター</a:t>
            </a:r>
            <a:endParaRPr lang="en-US" altLang="ja-JP" sz="11500" spc="150" dirty="0" smtClean="0">
              <a:ln w="11430"/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lang="ja-JP" altLang="en-US" sz="11500" spc="150" dirty="0" smtClean="0">
                <a:ln w="1143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セッション</a:t>
            </a:r>
            <a:endParaRPr lang="en-US" altLang="ja-JP" sz="11500" spc="150" dirty="0" smtClean="0">
              <a:ln w="11430"/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Shinji Akematsu\デスクトップ\fig8.pn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 rot="20151812">
            <a:off x="-1745758" y="2986556"/>
            <a:ext cx="12473400" cy="2086543"/>
          </a:xfrm>
          <a:prstGeom prst="rect">
            <a:avLst/>
          </a:prstGeom>
          <a:noFill/>
        </p:spPr>
      </p:pic>
      <p:pic>
        <p:nvPicPr>
          <p:cNvPr id="3074" name="Picture 2" descr="C:\Documents and Settings\Shinji Akematsu\デスクトップ\fig7.png"/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/>
          <a:stretch>
            <a:fillRect/>
          </a:stretch>
        </p:blipFill>
        <p:spPr bwMode="auto">
          <a:xfrm rot="2627275">
            <a:off x="-2480448" y="1993736"/>
            <a:ext cx="13170722" cy="2183741"/>
          </a:xfrm>
          <a:prstGeom prst="rect">
            <a:avLst/>
          </a:prstGeom>
          <a:noFill/>
        </p:spPr>
      </p:pic>
      <p:sp>
        <p:nvSpPr>
          <p:cNvPr id="11" name="正方形/長方形 10"/>
          <p:cNvSpPr/>
          <p:nvPr/>
        </p:nvSpPr>
        <p:spPr>
          <a:xfrm>
            <a:off x="250624" y="1196752"/>
            <a:ext cx="8497840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ja-JP" altLang="en-US" sz="11500" spc="150" dirty="0" smtClean="0">
                <a:ln w="11430"/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参加型</a:t>
            </a:r>
            <a:r>
              <a:rPr lang="en-US" altLang="ja-JP" sz="11500" spc="150" dirty="0" smtClean="0">
                <a:ln w="11430"/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QUIZ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226791" y="3573016"/>
            <a:ext cx="455284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r"/>
            <a:r>
              <a:rPr lang="en-US" altLang="ja-JP" sz="7200" spc="150" dirty="0" err="1" smtClean="0">
                <a:ln w="1143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Ust</a:t>
            </a:r>
            <a:r>
              <a:rPr lang="ja-JP" altLang="en-US" sz="7200" spc="150" dirty="0" smtClean="0">
                <a:ln w="1143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からも</a:t>
            </a:r>
            <a:endParaRPr lang="en-US" altLang="ja-JP" sz="7200" spc="150" dirty="0" smtClean="0">
              <a:ln w="11430"/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itchFamily="50" charset="-128"/>
              <a:ea typeface="メイリオ" pitchFamily="50" charset="-128"/>
            </a:endParaRPr>
          </a:p>
          <a:p>
            <a:pPr algn="r"/>
            <a:r>
              <a:rPr lang="ja-JP" altLang="en-US" sz="7200" spc="150" dirty="0" smtClean="0">
                <a:ln w="1143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参加</a:t>
            </a:r>
            <a:r>
              <a:rPr lang="en-US" altLang="ja-JP" sz="7200" spc="150" dirty="0" smtClean="0">
                <a:ln w="1143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OK!!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Shinji Akematsu\デスクトップ\fig9.bmp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 rot="21327207">
            <a:off x="-1561742" y="620242"/>
            <a:ext cx="11110326" cy="5561863"/>
          </a:xfrm>
          <a:prstGeom prst="rect">
            <a:avLst/>
          </a:prstGeom>
          <a:noFill/>
        </p:spPr>
      </p:pic>
      <p:sp>
        <p:nvSpPr>
          <p:cNvPr id="11" name="正方形/長方形 10"/>
          <p:cNvSpPr/>
          <p:nvPr/>
        </p:nvSpPr>
        <p:spPr>
          <a:xfrm>
            <a:off x="971600" y="1124744"/>
            <a:ext cx="7308411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ja-JP" altLang="en-US" sz="11500" spc="150" dirty="0" smtClean="0">
                <a:ln w="11430"/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基調講演</a:t>
            </a:r>
            <a:r>
              <a:rPr lang="ja-JP" altLang="en-US" sz="8800" spc="150" dirty="0" smtClean="0">
                <a:ln w="1143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も</a:t>
            </a:r>
            <a:endParaRPr lang="en-US" altLang="ja-JP" sz="11500" spc="150" dirty="0" smtClean="0">
              <a:ln w="11430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908618" y="2996952"/>
            <a:ext cx="7407798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ja-JP" altLang="en-US" sz="9600" spc="150" dirty="0" smtClean="0">
                <a:ln w="1143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もちろん</a:t>
            </a:r>
            <a:endParaRPr lang="en-US" altLang="ja-JP" sz="9600" b="1" spc="150" dirty="0" smtClean="0">
              <a:ln w="11430"/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lang="ja-JP" altLang="en-US" sz="9600" spc="150" dirty="0" smtClean="0">
                <a:ln w="1143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理学のお話</a:t>
            </a:r>
            <a:r>
              <a:rPr lang="en-US" altLang="ja-JP" sz="9600" spc="150" dirty="0" smtClean="0">
                <a:ln w="11430"/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</a:rPr>
              <a:t>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121</Words>
  <Application>Microsoft Office PowerPoint</Application>
  <PresentationFormat>画面に合わせる (4:3)</PresentationFormat>
  <Paragraphs>55</Paragraphs>
  <Slides>16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Office テーマ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cp:lastModifiedBy>Shinji Akematsu</cp:lastModifiedBy>
  <cp:revision>43</cp:revision>
  <dcterms:modified xsi:type="dcterms:W3CDTF">2011-07-27T15:25:32Z</dcterms:modified>
</cp:coreProperties>
</file>